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Italie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8001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Santorini Island (GR),Mallorca (ES),Ibiza (ES)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Ars en Ré (FR),Carnac (FR),Faro (PT)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Agadir (MA),Carnac (FR),Arcachon (FR)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 Moritz (DE),Chamonix (FR),Zermatt (CH)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Font Romeu (FR),Sankt Anton (AT),Courchevel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Megève (FR),Les Arcs (FR),Val d Isère (FR)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(FR),London (GB),Budapest (HU)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(FR),Stockholm (SE),Lyon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(FR),Paris (FR),Budapest (HU)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Itali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Italie London (GB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Italie Budapest (HU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Italie Barcelona (E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Italie Madrid (ES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Italie Amsterdam (NL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2902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907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Italie Santorini Island (G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80977"/>
          </a:xfrm>
          <a:prstGeom prst="rect">
            <a:avLst/>
          </a:prstGeom>
        </p:spPr>
      </p:pic>
      <p:pic>
        <p:nvPicPr>
          <p:cNvPr id="6" name="Picture 5" descr="Evolution hebdomadaire Italie Mallorca (ES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hebdomadaire Italie Ibiza (ES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Italie Corfu (G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Italie Nic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Italie Mykonos (G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11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636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Italie St Moritz (D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hebdomadaire Italie Chamoni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Italie Zermatt (CH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Italie Garmisch (DE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083"/>
          </a:xfrm>
          <a:prstGeom prst="rect">
            <a:avLst/>
          </a:prstGeom>
        </p:spPr>
      </p:pic>
      <p:pic>
        <p:nvPicPr>
          <p:cNvPr id="9" name="Picture 8" descr="Evolution hebdomadaire Italie Les Deux Alp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Italie Zillertal (A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10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446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08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